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76" r:id="rId6"/>
    <p:sldId id="260" r:id="rId7"/>
    <p:sldId id="261" r:id="rId8"/>
    <p:sldId id="267" r:id="rId9"/>
    <p:sldId id="268" r:id="rId10"/>
    <p:sldId id="269" r:id="rId11"/>
    <p:sldId id="270" r:id="rId12"/>
    <p:sldId id="271" r:id="rId13"/>
    <p:sldId id="262" r:id="rId14"/>
    <p:sldId id="264" r:id="rId15"/>
    <p:sldId id="272" r:id="rId16"/>
    <p:sldId id="273" r:id="rId17"/>
    <p:sldId id="275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283B2F-B708-44D8-BB05-CEDBA50B51B4}">
          <p14:sldIdLst>
            <p14:sldId id="256"/>
            <p14:sldId id="257"/>
            <p14:sldId id="259"/>
            <p14:sldId id="265"/>
            <p14:sldId id="276"/>
            <p14:sldId id="260"/>
          </p14:sldIdLst>
        </p14:section>
        <p14:section name="Untitled Section" id="{75D99BDB-4DAB-49AB-8D35-EDAED966A313}">
          <p14:sldIdLst>
            <p14:sldId id="261"/>
            <p14:sldId id="267"/>
            <p14:sldId id="268"/>
            <p14:sldId id="269"/>
            <p14:sldId id="270"/>
            <p14:sldId id="271"/>
            <p14:sldId id="262"/>
            <p14:sldId id="264"/>
            <p14:sldId id="272"/>
            <p14:sldId id="273"/>
            <p14:sldId id="275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4" d="100"/>
          <a:sy n="84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7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4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4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7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4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1740" y="2335237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pl-PL" sz="4800" dirty="0"/>
              <a:t>Tworzenie gry w języku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64" y="1865071"/>
            <a:ext cx="4333350" cy="1833823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81740" y="3698894"/>
            <a:ext cx="9144000" cy="2648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Projekt gimnazjalny 2016/2017: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Wiktor Powroźnik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Piotr Latuszek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Dawid </a:t>
            </a:r>
            <a:r>
              <a:rPr lang="pl-PL" dirty="0" err="1"/>
              <a:t>Pułka</a:t>
            </a:r>
            <a:endParaRPr lang="pl-P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Dominik Matuła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Opieka programistyczna: mgr inż. Grzegorz Latuszek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4" y="494220"/>
            <a:ext cx="1061233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Przechowywanie kolejnych wersji (Git, </a:t>
            </a:r>
            <a:r>
              <a:rPr lang="pl-PL" sz="4000" dirty="0" err="1">
                <a:solidFill>
                  <a:srgbClr val="FF0000"/>
                </a:solidFill>
              </a:rPr>
              <a:t>github</a:t>
            </a:r>
            <a:r>
              <a:rPr lang="pl-PL" sz="4000" dirty="0">
                <a:solidFill>
                  <a:srgbClr val="FF0000"/>
                </a:solidFill>
              </a:rPr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32" y="2506660"/>
            <a:ext cx="6848227" cy="41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0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Śledzenie postępu prac </a:t>
            </a:r>
            <a:br>
              <a:rPr lang="pl-PL" sz="4000" dirty="0">
                <a:solidFill>
                  <a:srgbClr val="FF0000"/>
                </a:solidFill>
              </a:rPr>
            </a:br>
            <a:r>
              <a:rPr lang="pl-PL" sz="4000" dirty="0">
                <a:solidFill>
                  <a:srgbClr val="FF0000"/>
                </a:solidFill>
              </a:rPr>
              <a:t>(tablica </a:t>
            </a:r>
            <a:r>
              <a:rPr lang="pl-PL" sz="4000" dirty="0" err="1">
                <a:solidFill>
                  <a:srgbClr val="FF0000"/>
                </a:solidFill>
              </a:rPr>
              <a:t>kanban</a:t>
            </a:r>
            <a:r>
              <a:rPr lang="pl-PL" sz="4000" dirty="0">
                <a:solidFill>
                  <a:srgbClr val="FF0000"/>
                </a:solidFill>
              </a:rPr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90" y="2506662"/>
            <a:ext cx="7274110" cy="39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87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Praca zespołowa</a:t>
            </a:r>
            <a:br>
              <a:rPr lang="pl-PL" sz="4000" dirty="0">
                <a:solidFill>
                  <a:srgbClr val="FF0000"/>
                </a:solidFill>
              </a:rPr>
            </a:br>
            <a:r>
              <a:rPr lang="pl-PL" sz="4000" dirty="0">
                <a:solidFill>
                  <a:srgbClr val="FF0000"/>
                </a:solidFill>
              </a:rPr>
              <a:t>(wielu uczestniczy w pomysłach</a:t>
            </a:r>
            <a:br>
              <a:rPr lang="pl-PL" sz="4000" dirty="0">
                <a:solidFill>
                  <a:srgbClr val="FF0000"/>
                </a:solidFill>
              </a:rPr>
            </a:br>
            <a:r>
              <a:rPr lang="pl-PL" sz="4000" dirty="0">
                <a:solidFill>
                  <a:srgbClr val="FF0000"/>
                </a:solidFill>
              </a:rPr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1" y="2303361"/>
            <a:ext cx="7295908" cy="42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945"/>
          </a:xfrm>
        </p:spPr>
        <p:txBody>
          <a:bodyPr>
            <a:normAutofit/>
          </a:bodyPr>
          <a:lstStyle/>
          <a:p>
            <a:pPr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 to jest </a:t>
            </a:r>
            <a:r>
              <a:rPr lang="pl-PL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40" y="1676881"/>
            <a:ext cx="4299422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sz="4000" dirty="0"/>
              <a:t>Biblioteka w </a:t>
            </a:r>
            <a:r>
              <a:rPr lang="pl-PL" sz="4000" dirty="0" err="1"/>
              <a:t>Python</a:t>
            </a:r>
            <a:r>
              <a:rPr lang="pl-PL" sz="4000" dirty="0"/>
              <a:t> do tworzenia gier.</a:t>
            </a:r>
          </a:p>
          <a:p>
            <a:pPr marL="0" indent="0">
              <a:buNone/>
            </a:pPr>
            <a:endParaRPr lang="pl-PL" sz="4000" dirty="0"/>
          </a:p>
          <a:p>
            <a:pPr marL="0" indent="0">
              <a:buNone/>
            </a:pPr>
            <a:r>
              <a:rPr lang="pl-PL" sz="4000" dirty="0"/>
              <a:t>Sposób pisania – reagowanie na zdarzenia:</a:t>
            </a:r>
          </a:p>
          <a:p>
            <a:r>
              <a:rPr lang="pl-PL" sz="4000" dirty="0"/>
              <a:t>Klawiatura </a:t>
            </a:r>
          </a:p>
          <a:p>
            <a:r>
              <a:rPr lang="pl-PL" sz="4000" dirty="0" err="1"/>
              <a:t>Mysza</a:t>
            </a:r>
            <a:r>
              <a:rPr lang="pl-PL" sz="4000" dirty="0"/>
              <a:t> (przyciski i ruch)</a:t>
            </a:r>
          </a:p>
          <a:p>
            <a:r>
              <a:rPr lang="pl-PL" sz="4000" dirty="0"/>
              <a:t>Odrysowywanie</a:t>
            </a:r>
          </a:p>
          <a:p>
            <a:endParaRPr lang="pl-PL" sz="4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62" y="1922021"/>
            <a:ext cx="7596639" cy="43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3797595" cy="4351338"/>
          </a:xfrm>
        </p:spPr>
        <p:txBody>
          <a:bodyPr>
            <a:normAutofit fontScale="70000" lnSpcReduction="20000"/>
          </a:bodyPr>
          <a:lstStyle/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salach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38" y="1690688"/>
            <a:ext cx="6502921" cy="44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7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4659775" cy="4351338"/>
          </a:xfrm>
        </p:spPr>
        <p:txBody>
          <a:bodyPr>
            <a:normAutofit fontScale="77500" lnSpcReduction="20000"/>
          </a:bodyPr>
          <a:lstStyle/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salach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53" y="1686904"/>
            <a:ext cx="6628379" cy="49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7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4879694" cy="4351338"/>
          </a:xfrm>
        </p:spPr>
        <p:txBody>
          <a:bodyPr>
            <a:normAutofit fontScale="77500" lnSpcReduction="20000"/>
          </a:bodyPr>
          <a:lstStyle/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salach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2111"/>
            <a:ext cx="5771755" cy="48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6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5134337" cy="4351338"/>
          </a:xfrm>
        </p:spPr>
        <p:txBody>
          <a:bodyPr>
            <a:normAutofit fontScale="85000" lnSpcReduction="20000"/>
          </a:bodyPr>
          <a:lstStyle/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</a:t>
            </a:r>
            <a:r>
              <a:rPr lang="pl-PL" sz="4400" b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salach 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66" y="2406060"/>
            <a:ext cx="5258534" cy="4439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37" y="1693790"/>
            <a:ext cx="3255474" cy="2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42" y="0"/>
            <a:ext cx="10515600" cy="1325563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Wysiłek programistyczny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18" y="1956391"/>
            <a:ext cx="5979041" cy="816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Efekt czterech </a:t>
            </a:r>
            <a:b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programistów amatorów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3"/>
          <a:stretch/>
        </p:blipFill>
        <p:spPr>
          <a:xfrm>
            <a:off x="6183859" y="3172415"/>
            <a:ext cx="6008141" cy="36855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9718" y="1818332"/>
            <a:ext cx="47595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Efekt sztabu profesjonalnych </a:t>
            </a:r>
            <a:br>
              <a:rPr lang="pl-P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programistów i grafików.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/>
          <a:stretch/>
        </p:blipFill>
        <p:spPr>
          <a:xfrm>
            <a:off x="0" y="3172415"/>
            <a:ext cx="6183859" cy="36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27"/>
            <a:ext cx="10515600" cy="1325563"/>
          </a:xfrm>
        </p:spPr>
        <p:txBody>
          <a:bodyPr/>
          <a:lstStyle/>
          <a:p>
            <a:pPr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Początki</a:t>
            </a:r>
            <a:r>
              <a:rPr lang="pl-PL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54" y="1591709"/>
            <a:ext cx="10515600" cy="4351338"/>
          </a:xfrm>
        </p:spPr>
        <p:txBody>
          <a:bodyPr/>
          <a:lstStyle/>
          <a:p>
            <a:r>
              <a:rPr lang="pl-PL" dirty="0"/>
              <a:t>Podstawy języka </a:t>
            </a:r>
            <a:br>
              <a:rPr lang="pl-PL" dirty="0"/>
            </a:br>
            <a:r>
              <a:rPr lang="pl-PL" dirty="0" err="1"/>
              <a:t>Python</a:t>
            </a:r>
            <a:r>
              <a:rPr lang="pl-PL" dirty="0"/>
              <a:t>:</a:t>
            </a:r>
            <a:br>
              <a:rPr lang="pl-PL" dirty="0"/>
            </a:br>
            <a:endParaRPr lang="pl-PL" dirty="0"/>
          </a:p>
          <a:p>
            <a:pPr lvl="1"/>
            <a:r>
              <a:rPr lang="pl-PL" dirty="0"/>
              <a:t>Decyzje</a:t>
            </a:r>
          </a:p>
          <a:p>
            <a:pPr lvl="1"/>
            <a:r>
              <a:rPr lang="pl-PL" dirty="0"/>
              <a:t>Powtórzenia</a:t>
            </a:r>
          </a:p>
          <a:p>
            <a:pPr lvl="1"/>
            <a:r>
              <a:rPr lang="pl-PL" dirty="0"/>
              <a:t>Funkcje </a:t>
            </a:r>
          </a:p>
          <a:p>
            <a:pPr lvl="1"/>
            <a:r>
              <a:rPr lang="pl-PL" dirty="0"/>
              <a:t>Obiekty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36" y="1342663"/>
            <a:ext cx="8643863" cy="55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6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09" y="1197994"/>
            <a:ext cx="7793665" cy="5473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9" t="1334" r="40574" b="34407"/>
          <a:stretch/>
        </p:blipFill>
        <p:spPr>
          <a:xfrm>
            <a:off x="340242" y="151459"/>
            <a:ext cx="3434317" cy="409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443" y="1"/>
            <a:ext cx="3733800" cy="1197993"/>
          </a:xfrm>
        </p:spPr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Początki 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333303"/>
            <a:ext cx="4649972" cy="2524697"/>
          </a:xfrm>
        </p:spPr>
        <p:txBody>
          <a:bodyPr/>
          <a:lstStyle/>
          <a:p>
            <a:r>
              <a:rPr lang="pl-PL" dirty="0"/>
              <a:t>Podstawy gier:</a:t>
            </a:r>
          </a:p>
          <a:p>
            <a:pPr lvl="1"/>
            <a:r>
              <a:rPr lang="pl-PL" dirty="0"/>
              <a:t>Podstawa to matematyka </a:t>
            </a:r>
          </a:p>
          <a:p>
            <a:pPr lvl="2"/>
            <a:r>
              <a:rPr lang="pl-PL" dirty="0"/>
              <a:t>Przeskalowanie </a:t>
            </a:r>
          </a:p>
          <a:p>
            <a:pPr lvl="2"/>
            <a:r>
              <a:rPr lang="pl-PL" dirty="0"/>
              <a:t>Pozycja w przestrzeni </a:t>
            </a:r>
          </a:p>
          <a:p>
            <a:pPr lvl="1"/>
            <a:r>
              <a:rPr lang="pl-PL" dirty="0"/>
              <a:t>Iluzja ruchu</a:t>
            </a:r>
          </a:p>
          <a:p>
            <a:pPr lvl="1"/>
            <a:r>
              <a:rPr lang="pl-PL" dirty="0"/>
              <a:t>Losowość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1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39" y="99311"/>
            <a:ext cx="10515600" cy="1325563"/>
          </a:xfrm>
        </p:spPr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Iluzja ruchu</a:t>
            </a:r>
          </a:p>
        </p:txBody>
      </p:sp>
      <p:pic>
        <p:nvPicPr>
          <p:cNvPr id="5" name="arm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651" y="1541721"/>
            <a:ext cx="8808484" cy="49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labiryn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83975" y="2434590"/>
            <a:ext cx="7402259" cy="416052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Pierwsze proste gry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" y="1839433"/>
            <a:ext cx="4973485" cy="31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65" y="1845853"/>
            <a:ext cx="3900107" cy="2978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483" y="407655"/>
            <a:ext cx="10515600" cy="1325563"/>
          </a:xfrm>
        </p:spPr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 to nie tylko programowanie 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446" y="2229662"/>
            <a:ext cx="6679019" cy="4351338"/>
          </a:xfrm>
        </p:spPr>
        <p:txBody>
          <a:bodyPr>
            <a:normAutofit fontScale="62500" lnSpcReduction="20000"/>
          </a:bodyPr>
          <a:lstStyle/>
          <a:p>
            <a:r>
              <a:rPr lang="pl-PL" sz="4500" dirty="0"/>
              <a:t>Grafika, muzyka, film i animacje</a:t>
            </a:r>
          </a:p>
          <a:p>
            <a:r>
              <a:rPr lang="pl-PL" sz="4500" dirty="0"/>
              <a:t>Obrobione elementy wstawiamy do gry </a:t>
            </a:r>
          </a:p>
          <a:p>
            <a:r>
              <a:rPr lang="pl-PL" sz="4500" dirty="0"/>
              <a:t>Do obróbki są osobne programy</a:t>
            </a:r>
          </a:p>
          <a:p>
            <a:r>
              <a:rPr lang="pl-PL" sz="4500" dirty="0"/>
              <a:t>Jak myśmy to robili</a:t>
            </a:r>
          </a:p>
          <a:p>
            <a:pPr lvl="1"/>
            <a:r>
              <a:rPr lang="pl-PL" sz="4500" dirty="0"/>
              <a:t>Zdjęcia twarzy</a:t>
            </a:r>
          </a:p>
          <a:p>
            <a:pPr lvl="1"/>
            <a:r>
              <a:rPr lang="pl-PL" sz="4500" dirty="0"/>
              <a:t>Filmik pogodynki </a:t>
            </a:r>
          </a:p>
          <a:p>
            <a:pPr lvl="1"/>
            <a:r>
              <a:rPr lang="pl-PL" sz="4500" dirty="0"/>
              <a:t>Grafiki Piotrka</a:t>
            </a:r>
          </a:p>
          <a:p>
            <a:pPr lvl="1"/>
            <a:r>
              <a:rPr lang="pl-PL" sz="4500" dirty="0"/>
              <a:t>Nasze animacje to:</a:t>
            </a:r>
          </a:p>
          <a:p>
            <a:pPr lvl="2"/>
            <a:r>
              <a:rPr lang="pl-PL" sz="4500" dirty="0"/>
              <a:t>Szarańcza</a:t>
            </a:r>
          </a:p>
          <a:p>
            <a:pPr lvl="2"/>
            <a:r>
              <a:rPr lang="pl-PL" sz="4500" dirty="0"/>
              <a:t>Strzał</a:t>
            </a:r>
          </a:p>
          <a:p>
            <a:pPr lvl="2"/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71" y="4405331"/>
            <a:ext cx="2581635" cy="1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84" y="4936641"/>
            <a:ext cx="2293516" cy="1719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4" y="5221319"/>
            <a:ext cx="1957381" cy="11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1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14" y="2506661"/>
            <a:ext cx="7105386" cy="3806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>
                <a:solidFill>
                  <a:srgbClr val="FF0000"/>
                </a:solidFill>
              </a:rPr>
              <a:t>Wymyślanie fabuły(burza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8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15" y="2305617"/>
            <a:ext cx="6835250" cy="4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>
                <a:solidFill>
                  <a:srgbClr val="FF0000"/>
                </a:solidFill>
              </a:rPr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24" y="2405478"/>
            <a:ext cx="7213276" cy="4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4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9119</TotalTime>
  <Words>426</Words>
  <Application>Microsoft Office PowerPoint</Application>
  <PresentationFormat>Widescreen</PresentationFormat>
  <Paragraphs>111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Początki </vt:lpstr>
      <vt:lpstr>Początki </vt:lpstr>
      <vt:lpstr>Iluzja ruchu</vt:lpstr>
      <vt:lpstr>Pierwsze proste gry</vt:lpstr>
      <vt:lpstr>Gra to nie tylko programowanie </vt:lpstr>
      <vt:lpstr>Tworzenie gry to nie tylko kodowanie</vt:lpstr>
      <vt:lpstr>Tworzenie gry to nie tylko kodowanie</vt:lpstr>
      <vt:lpstr>Tworzenie gry to nie tylko kodowanie</vt:lpstr>
      <vt:lpstr>Tworzenie gry to nie tylko kodowanie</vt:lpstr>
      <vt:lpstr>Tworzenie gry to nie tylko kodowanie</vt:lpstr>
      <vt:lpstr>Tworzenie gry to nie tylko kodowanie</vt:lpstr>
      <vt:lpstr>Co to jest PyGame ?</vt:lpstr>
      <vt:lpstr>Elementy naszej gry</vt:lpstr>
      <vt:lpstr>Elementy naszej gry</vt:lpstr>
      <vt:lpstr>Elementy naszej gry</vt:lpstr>
      <vt:lpstr>Elementy naszej gry</vt:lpstr>
      <vt:lpstr>Wysiłek programistyczny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Pygame</dc:title>
  <dc:creator>Latuszek, Grzegorz (Nokia - PL/Krakow)</dc:creator>
  <cp:lastModifiedBy>Latuszek, Grzegorz (Nokia - PL/Krakow)</cp:lastModifiedBy>
  <cp:revision>32</cp:revision>
  <dcterms:created xsi:type="dcterms:W3CDTF">2017-01-23T18:24:23Z</dcterms:created>
  <dcterms:modified xsi:type="dcterms:W3CDTF">2017-02-20T20:39:01Z</dcterms:modified>
</cp:coreProperties>
</file>